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8" r:id="rId2"/>
    <p:sldId id="257" r:id="rId3"/>
    <p:sldId id="259" r:id="rId4"/>
    <p:sldId id="263" r:id="rId5"/>
    <p:sldId id="269" r:id="rId6"/>
    <p:sldId id="274" r:id="rId7"/>
    <p:sldId id="275" r:id="rId8"/>
    <p:sldId id="270" r:id="rId9"/>
    <p:sldId id="276" r:id="rId10"/>
    <p:sldId id="273" r:id="rId11"/>
    <p:sldId id="271" r:id="rId12"/>
    <p:sldId id="272" r:id="rId13"/>
    <p:sldId id="25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873048-136A-4AD1-9C4D-CFB9B018BB97}" v="280" dt="2021-07-19T20:28:53.432"/>
    <p1510:client id="{4CBAB858-9D08-4D69-85CA-7C6AB5B9741C}" v="203" dt="2021-07-12T17:20:36.829"/>
    <p1510:client id="{5B33CD57-899B-476F-8ED8-8985637F27B1}" v="135" dt="2021-07-20T21:30:53.979"/>
    <p1510:client id="{612503FC-85F3-4810-AC39-55B6F78AB13D}" v="424" dt="2021-07-19T21:48:14.063"/>
    <p1510:client id="{7A44CF44-B252-48C4-AD2C-ED7A034FF742}" v="40" dt="2021-07-14T15:54:59.062"/>
    <p1510:client id="{A5226846-B968-4C08-8C9F-8B55BB68BC76}" v="7" dt="2021-07-14T16:22:58.6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112" d="100"/>
          <a:sy n="112" d="100"/>
        </p:scale>
        <p:origin x="14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 Chen" userId="S::t-ricchen@microsoft.com::fb1cb09f-9c67-488e-a801-f75b2938220f" providerId="AD" clId="Web-{06873048-136A-4AD1-9C4D-CFB9B018BB97}"/>
    <pc:docChg chg="addSld modSld">
      <pc:chgData name="Richard Chen" userId="S::t-ricchen@microsoft.com::fb1cb09f-9c67-488e-a801-f75b2938220f" providerId="AD" clId="Web-{06873048-136A-4AD1-9C4D-CFB9B018BB97}" dt="2021-07-19T20:28:53.432" v="160"/>
      <pc:docMkLst>
        <pc:docMk/>
      </pc:docMkLst>
      <pc:sldChg chg="addSp delSp modSp add replId delAnim">
        <pc:chgData name="Richard Chen" userId="S::t-ricchen@microsoft.com::fb1cb09f-9c67-488e-a801-f75b2938220f" providerId="AD" clId="Web-{06873048-136A-4AD1-9C4D-CFB9B018BB97}" dt="2021-07-19T20:28:38.306" v="158" actId="20577"/>
        <pc:sldMkLst>
          <pc:docMk/>
          <pc:sldMk cId="3893180459" sldId="262"/>
        </pc:sldMkLst>
        <pc:spChg chg="mod">
          <ac:chgData name="Richard Chen" userId="S::t-ricchen@microsoft.com::fb1cb09f-9c67-488e-a801-f75b2938220f" providerId="AD" clId="Web-{06873048-136A-4AD1-9C4D-CFB9B018BB97}" dt="2021-07-19T20:28:21.461" v="156" actId="20577"/>
          <ac:spMkLst>
            <pc:docMk/>
            <pc:sldMk cId="3893180459" sldId="262"/>
            <ac:spMk id="2" creationId="{1B476D65-1A62-40D1-826E-A131AEC769B2}"/>
          </ac:spMkLst>
        </pc:spChg>
        <pc:spChg chg="del">
          <ac:chgData name="Richard Chen" userId="S::t-ricchen@microsoft.com::fb1cb09f-9c67-488e-a801-f75b2938220f" providerId="AD" clId="Web-{06873048-136A-4AD1-9C4D-CFB9B018BB97}" dt="2021-07-19T20:24:58.229" v="2"/>
          <ac:spMkLst>
            <pc:docMk/>
            <pc:sldMk cId="3893180459" sldId="262"/>
            <ac:spMk id="11" creationId="{B2BD3FD3-1F8B-40CB-A948-007CD7F06B20}"/>
          </ac:spMkLst>
        </pc:spChg>
        <pc:spChg chg="mod">
          <ac:chgData name="Richard Chen" userId="S::t-ricchen@microsoft.com::fb1cb09f-9c67-488e-a801-f75b2938220f" providerId="AD" clId="Web-{06873048-136A-4AD1-9C4D-CFB9B018BB97}" dt="2021-07-19T20:28:38.306" v="158" actId="20577"/>
          <ac:spMkLst>
            <pc:docMk/>
            <pc:sldMk cId="3893180459" sldId="262"/>
            <ac:spMk id="15" creationId="{A800DD9A-890C-4847-98FD-50D7703CACB3}"/>
          </ac:spMkLst>
        </pc:spChg>
        <pc:picChg chg="del">
          <ac:chgData name="Richard Chen" userId="S::t-ricchen@microsoft.com::fb1cb09f-9c67-488e-a801-f75b2938220f" providerId="AD" clId="Web-{06873048-136A-4AD1-9C4D-CFB9B018BB97}" dt="2021-07-19T20:25:00.792" v="4"/>
          <ac:picMkLst>
            <pc:docMk/>
            <pc:sldMk cId="3893180459" sldId="262"/>
            <ac:picMk id="3" creationId="{15D39F22-7B8A-C44C-B426-6AB2D9243ECD}"/>
          </ac:picMkLst>
        </pc:picChg>
        <pc:picChg chg="add del mod">
          <ac:chgData name="Richard Chen" userId="S::t-ricchen@microsoft.com::fb1cb09f-9c67-488e-a801-f75b2938220f" providerId="AD" clId="Web-{06873048-136A-4AD1-9C4D-CFB9B018BB97}" dt="2021-07-19T20:25:55.499" v="16"/>
          <ac:picMkLst>
            <pc:docMk/>
            <pc:sldMk cId="3893180459" sldId="262"/>
            <ac:picMk id="5" creationId="{59E55174-E228-4DF1-AB54-252EE7D23A5A}"/>
          </ac:picMkLst>
        </pc:picChg>
        <pc:picChg chg="del">
          <ac:chgData name="Richard Chen" userId="S::t-ricchen@microsoft.com::fb1cb09f-9c67-488e-a801-f75b2938220f" providerId="AD" clId="Web-{06873048-136A-4AD1-9C4D-CFB9B018BB97}" dt="2021-07-19T20:24:56.370" v="1"/>
          <ac:picMkLst>
            <pc:docMk/>
            <pc:sldMk cId="3893180459" sldId="262"/>
            <ac:picMk id="8" creationId="{4B0E0485-E06B-4E83-8961-E59750F341CA}"/>
          </ac:picMkLst>
        </pc:picChg>
        <pc:picChg chg="add mod">
          <ac:chgData name="Richard Chen" userId="S::t-ricchen@microsoft.com::fb1cb09f-9c67-488e-a801-f75b2938220f" providerId="AD" clId="Web-{06873048-136A-4AD1-9C4D-CFB9B018BB97}" dt="2021-07-19T20:28:22.962" v="157" actId="1076"/>
          <ac:picMkLst>
            <pc:docMk/>
            <pc:sldMk cId="3893180459" sldId="262"/>
            <ac:picMk id="12" creationId="{B618B004-4058-490F-997D-925634815FA4}"/>
          </ac:picMkLst>
        </pc:picChg>
        <pc:cxnChg chg="del">
          <ac:chgData name="Richard Chen" userId="S::t-ricchen@microsoft.com::fb1cb09f-9c67-488e-a801-f75b2938220f" providerId="AD" clId="Web-{06873048-136A-4AD1-9C4D-CFB9B018BB97}" dt="2021-07-19T20:24:59.120" v="3"/>
          <ac:cxnSpMkLst>
            <pc:docMk/>
            <pc:sldMk cId="3893180459" sldId="262"/>
            <ac:cxnSpMk id="6" creationId="{59AFBC96-2B86-4547-A49D-383453237325}"/>
          </ac:cxnSpMkLst>
        </pc:cxnChg>
      </pc:sldChg>
      <pc:sldChg chg="delSp add replId">
        <pc:chgData name="Richard Chen" userId="S::t-ricchen@microsoft.com::fb1cb09f-9c67-488e-a801-f75b2938220f" providerId="AD" clId="Web-{06873048-136A-4AD1-9C4D-CFB9B018BB97}" dt="2021-07-19T20:28:53.432" v="160"/>
        <pc:sldMkLst>
          <pc:docMk/>
          <pc:sldMk cId="2198618820" sldId="263"/>
        </pc:sldMkLst>
        <pc:picChg chg="del">
          <ac:chgData name="Richard Chen" userId="S::t-ricchen@microsoft.com::fb1cb09f-9c67-488e-a801-f75b2938220f" providerId="AD" clId="Web-{06873048-136A-4AD1-9C4D-CFB9B018BB97}" dt="2021-07-19T20:28:53.432" v="160"/>
          <ac:picMkLst>
            <pc:docMk/>
            <pc:sldMk cId="2198618820" sldId="263"/>
            <ac:picMk id="12" creationId="{B618B004-4058-490F-997D-925634815FA4}"/>
          </ac:picMkLst>
        </pc:picChg>
      </pc:sldChg>
    </pc:docChg>
  </pc:docChgLst>
  <pc:docChgLst>
    <pc:chgData name="Richard Chen" userId="S::t-ricchen@microsoft.com::fb1cb09f-9c67-488e-a801-f75b2938220f" providerId="AD" clId="Web-{5B33CD57-899B-476F-8ED8-8985637F27B1}"/>
    <pc:docChg chg="addSld delSld modSld">
      <pc:chgData name="Richard Chen" userId="S::t-ricchen@microsoft.com::fb1cb09f-9c67-488e-a801-f75b2938220f" providerId="AD" clId="Web-{5B33CD57-899B-476F-8ED8-8985637F27B1}" dt="2021-07-20T21:30:53.979" v="70" actId="20577"/>
      <pc:docMkLst>
        <pc:docMk/>
      </pc:docMkLst>
      <pc:sldChg chg="del">
        <pc:chgData name="Richard Chen" userId="S::t-ricchen@microsoft.com::fb1cb09f-9c67-488e-a801-f75b2938220f" providerId="AD" clId="Web-{5B33CD57-899B-476F-8ED8-8985637F27B1}" dt="2021-07-20T21:30:04.712" v="0"/>
        <pc:sldMkLst>
          <pc:docMk/>
          <pc:sldMk cId="2608155634" sldId="264"/>
        </pc:sldMkLst>
      </pc:sldChg>
      <pc:sldChg chg="addSp delSp modSp add replId">
        <pc:chgData name="Richard Chen" userId="S::t-ricchen@microsoft.com::fb1cb09f-9c67-488e-a801-f75b2938220f" providerId="AD" clId="Web-{5B33CD57-899B-476F-8ED8-8985637F27B1}" dt="2021-07-20T21:30:53.979" v="70" actId="20577"/>
        <pc:sldMkLst>
          <pc:docMk/>
          <pc:sldMk cId="3360893849" sldId="267"/>
        </pc:sldMkLst>
        <pc:spChg chg="mod">
          <ac:chgData name="Richard Chen" userId="S::t-ricchen@microsoft.com::fb1cb09f-9c67-488e-a801-f75b2938220f" providerId="AD" clId="Web-{5B33CD57-899B-476F-8ED8-8985637F27B1}" dt="2021-07-20T21:30:53.979" v="70" actId="20577"/>
          <ac:spMkLst>
            <pc:docMk/>
            <pc:sldMk cId="3360893849" sldId="267"/>
            <ac:spMk id="5" creationId="{1711C98E-626C-476A-B209-AF5CCB397196}"/>
          </ac:spMkLst>
        </pc:spChg>
        <pc:picChg chg="add mod">
          <ac:chgData name="Richard Chen" userId="S::t-ricchen@microsoft.com::fb1cb09f-9c67-488e-a801-f75b2938220f" providerId="AD" clId="Web-{5B33CD57-899B-476F-8ED8-8985637F27B1}" dt="2021-07-20T21:30:18.619" v="6" actId="1076"/>
          <ac:picMkLst>
            <pc:docMk/>
            <pc:sldMk cId="3360893849" sldId="267"/>
            <ac:picMk id="2" creationId="{F1410043-C48A-411E-B7A8-6C9F70A6E6C4}"/>
          </ac:picMkLst>
        </pc:picChg>
        <pc:picChg chg="del">
          <ac:chgData name="Richard Chen" userId="S::t-ricchen@microsoft.com::fb1cb09f-9c67-488e-a801-f75b2938220f" providerId="AD" clId="Web-{5B33CD57-899B-476F-8ED8-8985637F27B1}" dt="2021-07-20T21:30:10.337" v="2"/>
          <ac:picMkLst>
            <pc:docMk/>
            <pc:sldMk cId="3360893849" sldId="267"/>
            <ac:picMk id="3" creationId="{54B19C73-29D8-413A-9653-D72A94A86A46}"/>
          </ac:picMkLst>
        </pc:picChg>
      </pc:sldChg>
    </pc:docChg>
  </pc:docChgLst>
  <pc:docChgLst>
    <pc:chgData name="Richard Chen" userId="S::t-ricchen@microsoft.com::fb1cb09f-9c67-488e-a801-f75b2938220f" providerId="AD" clId="Web-{4CBAB858-9D08-4D69-85CA-7C6AB5B9741C}"/>
    <pc:docChg chg="addSld delSld modSld">
      <pc:chgData name="Richard Chen" userId="S::t-ricchen@microsoft.com::fb1cb09f-9c67-488e-a801-f75b2938220f" providerId="AD" clId="Web-{4CBAB858-9D08-4D69-85CA-7C6AB5B9741C}" dt="2021-07-12T17:20:36.829" v="136" actId="1076"/>
      <pc:docMkLst>
        <pc:docMk/>
      </pc:docMkLst>
      <pc:sldChg chg="add">
        <pc:chgData name="Richard Chen" userId="S::t-ricchen@microsoft.com::fb1cb09f-9c67-488e-a801-f75b2938220f" providerId="AD" clId="Web-{4CBAB858-9D08-4D69-85CA-7C6AB5B9741C}" dt="2021-07-12T17:15:28.823" v="2"/>
        <pc:sldMkLst>
          <pc:docMk/>
          <pc:sldMk cId="2463167990" sldId="256"/>
        </pc:sldMkLst>
      </pc:sldChg>
      <pc:sldChg chg="add">
        <pc:chgData name="Richard Chen" userId="S::t-ricchen@microsoft.com::fb1cb09f-9c67-488e-a801-f75b2938220f" providerId="AD" clId="Web-{4CBAB858-9D08-4D69-85CA-7C6AB5B9741C}" dt="2021-07-12T17:15:29.495" v="3"/>
        <pc:sldMkLst>
          <pc:docMk/>
          <pc:sldMk cId="3590468484" sldId="257"/>
        </pc:sldMkLst>
      </pc:sldChg>
      <pc:sldChg chg="addSp delSp modSp add">
        <pc:chgData name="Richard Chen" userId="S::t-ricchen@microsoft.com::fb1cb09f-9c67-488e-a801-f75b2938220f" providerId="AD" clId="Web-{4CBAB858-9D08-4D69-85CA-7C6AB5B9741C}" dt="2021-07-12T17:20:36.829" v="136" actId="1076"/>
        <pc:sldMkLst>
          <pc:docMk/>
          <pc:sldMk cId="1843257118" sldId="258"/>
        </pc:sldMkLst>
        <pc:spChg chg="mod ord">
          <ac:chgData name="Richard Chen" userId="S::t-ricchen@microsoft.com::fb1cb09f-9c67-488e-a801-f75b2938220f" providerId="AD" clId="Web-{4CBAB858-9D08-4D69-85CA-7C6AB5B9741C}" dt="2021-07-12T17:19:46.310" v="128" actId="20577"/>
          <ac:spMkLst>
            <pc:docMk/>
            <pc:sldMk cId="1843257118" sldId="258"/>
            <ac:spMk id="4" creationId="{C17478A6-4CDD-4814-8089-72F5B445CCA5}"/>
          </ac:spMkLst>
        </pc:spChg>
        <pc:spChg chg="mod">
          <ac:chgData name="Richard Chen" userId="S::t-ricchen@microsoft.com::fb1cb09f-9c67-488e-a801-f75b2938220f" providerId="AD" clId="Web-{4CBAB858-9D08-4D69-85CA-7C6AB5B9741C}" dt="2021-07-12T17:18:35.164" v="109" actId="14100"/>
          <ac:spMkLst>
            <pc:docMk/>
            <pc:sldMk cId="1843257118" sldId="258"/>
            <ac:spMk id="8" creationId="{3016E643-6695-4FCF-9F1E-F3174DF0B0EB}"/>
          </ac:spMkLst>
        </pc:spChg>
        <pc:spChg chg="del mod">
          <ac:chgData name="Richard Chen" userId="S::t-ricchen@microsoft.com::fb1cb09f-9c67-488e-a801-f75b2938220f" providerId="AD" clId="Web-{4CBAB858-9D08-4D69-85CA-7C6AB5B9741C}" dt="2021-07-12T17:20:01.514" v="132"/>
          <ac:spMkLst>
            <pc:docMk/>
            <pc:sldMk cId="1843257118" sldId="258"/>
            <ac:spMk id="13" creationId="{9CB4062F-2E02-244E-9CB0-2237DE47DCF2}"/>
          </ac:spMkLst>
        </pc:spChg>
        <pc:picChg chg="add del mod">
          <ac:chgData name="Richard Chen" userId="S::t-ricchen@microsoft.com::fb1cb09f-9c67-488e-a801-f75b2938220f" providerId="AD" clId="Web-{4CBAB858-9D08-4D69-85CA-7C6AB5B9741C}" dt="2021-07-12T17:19:33.231" v="124"/>
          <ac:picMkLst>
            <pc:docMk/>
            <pc:sldMk cId="1843257118" sldId="258"/>
            <ac:picMk id="7" creationId="{379D17FD-AEB7-D342-A4B1-2B075F1618A9}"/>
          </ac:picMkLst>
        </pc:picChg>
        <pc:picChg chg="mod">
          <ac:chgData name="Richard Chen" userId="S::t-ricchen@microsoft.com::fb1cb09f-9c67-488e-a801-f75b2938220f" providerId="AD" clId="Web-{4CBAB858-9D08-4D69-85CA-7C6AB5B9741C}" dt="2021-07-12T17:20:36.813" v="135" actId="1076"/>
          <ac:picMkLst>
            <pc:docMk/>
            <pc:sldMk cId="1843257118" sldId="258"/>
            <ac:picMk id="9" creationId="{C9D3993F-40C8-AB4B-B989-45617D72CF25}"/>
          </ac:picMkLst>
        </pc:picChg>
        <pc:picChg chg="del mod">
          <ac:chgData name="Richard Chen" userId="S::t-ricchen@microsoft.com::fb1cb09f-9c67-488e-a801-f75b2938220f" providerId="AD" clId="Web-{4CBAB858-9D08-4D69-85CA-7C6AB5B9741C}" dt="2021-07-12T17:19:34.324" v="125"/>
          <ac:picMkLst>
            <pc:docMk/>
            <pc:sldMk cId="1843257118" sldId="258"/>
            <ac:picMk id="10" creationId="{CB9B38BD-8F98-8E4C-B617-E33066C664B4}"/>
          </ac:picMkLst>
        </pc:picChg>
        <pc:picChg chg="add del mod">
          <ac:chgData name="Richard Chen" userId="S::t-ricchen@microsoft.com::fb1cb09f-9c67-488e-a801-f75b2938220f" providerId="AD" clId="Web-{4CBAB858-9D08-4D69-85CA-7C6AB5B9741C}" dt="2021-07-12T17:20:36.829" v="136" actId="1076"/>
          <ac:picMkLst>
            <pc:docMk/>
            <pc:sldMk cId="1843257118" sldId="258"/>
            <ac:picMk id="20" creationId="{DB98FED7-B20B-9D42-9D51-C974B387C8AB}"/>
          </ac:picMkLst>
        </pc:picChg>
      </pc:sldChg>
      <pc:sldChg chg="del">
        <pc:chgData name="Richard Chen" userId="S::t-ricchen@microsoft.com::fb1cb09f-9c67-488e-a801-f75b2938220f" providerId="AD" clId="Web-{4CBAB858-9D08-4D69-85CA-7C6AB5B9741C}" dt="2021-07-12T17:15:26.901" v="1"/>
        <pc:sldMkLst>
          <pc:docMk/>
          <pc:sldMk cId="1004433664" sldId="885"/>
        </pc:sldMkLst>
      </pc:sldChg>
      <pc:sldChg chg="del">
        <pc:chgData name="Richard Chen" userId="S::t-ricchen@microsoft.com::fb1cb09f-9c67-488e-a801-f75b2938220f" providerId="AD" clId="Web-{4CBAB858-9D08-4D69-85CA-7C6AB5B9741C}" dt="2021-07-12T17:15:26.901" v="0"/>
        <pc:sldMkLst>
          <pc:docMk/>
          <pc:sldMk cId="2669180002" sldId="886"/>
        </pc:sldMkLst>
      </pc:sldChg>
    </pc:docChg>
  </pc:docChgLst>
  <pc:docChgLst>
    <pc:chgData name="Richard Chen" userId="S::t-ricchen@microsoft.com::fb1cb09f-9c67-488e-a801-f75b2938220f" providerId="AD" clId="Web-{7A44CF44-B252-48C4-AD2C-ED7A034FF742}"/>
    <pc:docChg chg="addSld modSld sldOrd">
      <pc:chgData name="Richard Chen" userId="S::t-ricchen@microsoft.com::fb1cb09f-9c67-488e-a801-f75b2938220f" providerId="AD" clId="Web-{7A44CF44-B252-48C4-AD2C-ED7A034FF742}" dt="2021-07-14T15:54:59.062" v="37"/>
      <pc:docMkLst>
        <pc:docMk/>
      </pc:docMkLst>
      <pc:sldChg chg="delSp addAnim delAnim modAnim">
        <pc:chgData name="Richard Chen" userId="S::t-ricchen@microsoft.com::fb1cb09f-9c67-488e-a801-f75b2938220f" providerId="AD" clId="Web-{7A44CF44-B252-48C4-AD2C-ED7A034FF742}" dt="2021-07-14T15:53:30.837" v="19"/>
        <pc:sldMkLst>
          <pc:docMk/>
          <pc:sldMk cId="3590468484" sldId="257"/>
        </pc:sldMkLst>
        <pc:spChg chg="del">
          <ac:chgData name="Richard Chen" userId="S::t-ricchen@microsoft.com::fb1cb09f-9c67-488e-a801-f75b2938220f" providerId="AD" clId="Web-{7A44CF44-B252-48C4-AD2C-ED7A034FF742}" dt="2021-07-14T15:53:21.227" v="15"/>
          <ac:spMkLst>
            <pc:docMk/>
            <pc:sldMk cId="3590468484" sldId="257"/>
            <ac:spMk id="5" creationId="{7FB2EF16-2A9D-496B-B079-912AA9C10F6E}"/>
          </ac:spMkLst>
        </pc:spChg>
        <pc:spChg chg="del">
          <ac:chgData name="Richard Chen" userId="S::t-ricchen@microsoft.com::fb1cb09f-9c67-488e-a801-f75b2938220f" providerId="AD" clId="Web-{7A44CF44-B252-48C4-AD2C-ED7A034FF742}" dt="2021-07-14T15:53:30.837" v="19"/>
          <ac:spMkLst>
            <pc:docMk/>
            <pc:sldMk cId="3590468484" sldId="257"/>
            <ac:spMk id="11" creationId="{B2BD3FD3-1F8B-40CB-A948-007CD7F06B20}"/>
          </ac:spMkLst>
        </pc:spChg>
        <pc:spChg chg="del">
          <ac:chgData name="Richard Chen" userId="S::t-ricchen@microsoft.com::fb1cb09f-9c67-488e-a801-f75b2938220f" providerId="AD" clId="Web-{7A44CF44-B252-48C4-AD2C-ED7A034FF742}" dt="2021-07-14T15:53:24.431" v="17"/>
          <ac:spMkLst>
            <pc:docMk/>
            <pc:sldMk cId="3590468484" sldId="257"/>
            <ac:spMk id="13" creationId="{B81045BC-111A-4822-BAFF-5D5C5AE9A976}"/>
          </ac:spMkLst>
        </pc:spChg>
        <pc:picChg chg="del">
          <ac:chgData name="Richard Chen" userId="S::t-ricchen@microsoft.com::fb1cb09f-9c67-488e-a801-f75b2938220f" providerId="AD" clId="Web-{7A44CF44-B252-48C4-AD2C-ED7A034FF742}" dt="2021-07-14T15:53:18.477" v="14"/>
          <ac:picMkLst>
            <pc:docMk/>
            <pc:sldMk cId="3590468484" sldId="257"/>
            <ac:picMk id="8" creationId="{4B0E0485-E06B-4E83-8961-E59750F341CA}"/>
          </ac:picMkLst>
        </pc:picChg>
        <pc:cxnChg chg="del">
          <ac:chgData name="Richard Chen" userId="S::t-ricchen@microsoft.com::fb1cb09f-9c67-488e-a801-f75b2938220f" providerId="AD" clId="Web-{7A44CF44-B252-48C4-AD2C-ED7A034FF742}" dt="2021-07-14T15:53:30.103" v="18"/>
          <ac:cxnSpMkLst>
            <pc:docMk/>
            <pc:sldMk cId="3590468484" sldId="257"/>
            <ac:cxnSpMk id="6" creationId="{59AFBC96-2B86-4547-A49D-383453237325}"/>
          </ac:cxnSpMkLst>
        </pc:cxnChg>
        <pc:cxnChg chg="del">
          <ac:chgData name="Richard Chen" userId="S::t-ricchen@microsoft.com::fb1cb09f-9c67-488e-a801-f75b2938220f" providerId="AD" clId="Web-{7A44CF44-B252-48C4-AD2C-ED7A034FF742}" dt="2021-07-14T15:53:22.634" v="16"/>
          <ac:cxnSpMkLst>
            <pc:docMk/>
            <pc:sldMk cId="3590468484" sldId="257"/>
            <ac:cxnSpMk id="17" creationId="{6BBC8E52-6052-44F1-8202-D2543D47765B}"/>
          </ac:cxnSpMkLst>
        </pc:cxnChg>
      </pc:sldChg>
      <pc:sldChg chg="delSp add replId delAnim">
        <pc:chgData name="Richard Chen" userId="S::t-ricchen@microsoft.com::fb1cb09f-9c67-488e-a801-f75b2938220f" providerId="AD" clId="Web-{7A44CF44-B252-48C4-AD2C-ED7A034FF742}" dt="2021-07-14T15:53:43.057" v="23"/>
        <pc:sldMkLst>
          <pc:docMk/>
          <pc:sldMk cId="1202920135" sldId="259"/>
        </pc:sldMkLst>
        <pc:spChg chg="del">
          <ac:chgData name="Richard Chen" userId="S::t-ricchen@microsoft.com::fb1cb09f-9c67-488e-a801-f75b2938220f" providerId="AD" clId="Web-{7A44CF44-B252-48C4-AD2C-ED7A034FF742}" dt="2021-07-14T15:53:43.057" v="23"/>
          <ac:spMkLst>
            <pc:docMk/>
            <pc:sldMk cId="1202920135" sldId="259"/>
            <ac:spMk id="5" creationId="{7FB2EF16-2A9D-496B-B079-912AA9C10F6E}"/>
          </ac:spMkLst>
        </pc:spChg>
        <pc:spChg chg="del">
          <ac:chgData name="Richard Chen" userId="S::t-ricchen@microsoft.com::fb1cb09f-9c67-488e-a801-f75b2938220f" providerId="AD" clId="Web-{7A44CF44-B252-48C4-AD2C-ED7A034FF742}" dt="2021-07-14T15:53:40.947" v="21"/>
          <ac:spMkLst>
            <pc:docMk/>
            <pc:sldMk cId="1202920135" sldId="259"/>
            <ac:spMk id="13" creationId="{B81045BC-111A-4822-BAFF-5D5C5AE9A976}"/>
          </ac:spMkLst>
        </pc:spChg>
        <pc:cxnChg chg="del">
          <ac:chgData name="Richard Chen" userId="S::t-ricchen@microsoft.com::fb1cb09f-9c67-488e-a801-f75b2938220f" providerId="AD" clId="Web-{7A44CF44-B252-48C4-AD2C-ED7A034FF742}" dt="2021-07-14T15:53:41.666" v="22"/>
          <ac:cxnSpMkLst>
            <pc:docMk/>
            <pc:sldMk cId="1202920135" sldId="259"/>
            <ac:cxnSpMk id="17" creationId="{6BBC8E52-6052-44F1-8202-D2543D47765B}"/>
          </ac:cxnSpMkLst>
        </pc:cxnChg>
      </pc:sldChg>
      <pc:sldChg chg="add replId">
        <pc:chgData name="Richard Chen" userId="S::t-ricchen@microsoft.com::fb1cb09f-9c67-488e-a801-f75b2938220f" providerId="AD" clId="Web-{7A44CF44-B252-48C4-AD2C-ED7A034FF742}" dt="2021-07-14T15:53:34.509" v="20"/>
        <pc:sldMkLst>
          <pc:docMk/>
          <pc:sldMk cId="4274513693" sldId="260"/>
        </pc:sldMkLst>
      </pc:sldChg>
      <pc:sldChg chg="delSp modSp add ord replId delAnim">
        <pc:chgData name="Richard Chen" userId="S::t-ricchen@microsoft.com::fb1cb09f-9c67-488e-a801-f75b2938220f" providerId="AD" clId="Web-{7A44CF44-B252-48C4-AD2C-ED7A034FF742}" dt="2021-07-14T15:54:59.062" v="37"/>
        <pc:sldMkLst>
          <pc:docMk/>
          <pc:sldMk cId="1668800960" sldId="261"/>
        </pc:sldMkLst>
        <pc:spChg chg="mod">
          <ac:chgData name="Richard Chen" userId="S::t-ricchen@microsoft.com::fb1cb09f-9c67-488e-a801-f75b2938220f" providerId="AD" clId="Web-{7A44CF44-B252-48C4-AD2C-ED7A034FF742}" dt="2021-07-14T15:54:38.201" v="30" actId="20577"/>
          <ac:spMkLst>
            <pc:docMk/>
            <pc:sldMk cId="1668800960" sldId="261"/>
            <ac:spMk id="6" creationId="{F5AB0B43-FA3C-954E-84A5-807E41DFB675}"/>
          </ac:spMkLst>
        </pc:spChg>
        <pc:spChg chg="del">
          <ac:chgData name="Richard Chen" userId="S::t-ricchen@microsoft.com::fb1cb09f-9c67-488e-a801-f75b2938220f" providerId="AD" clId="Web-{7A44CF44-B252-48C4-AD2C-ED7A034FF742}" dt="2021-07-14T15:54:59.062" v="37"/>
          <ac:spMkLst>
            <pc:docMk/>
            <pc:sldMk cId="1668800960" sldId="261"/>
            <ac:spMk id="17" creationId="{4C07488B-6095-F84B-9A6B-07605945087A}"/>
          </ac:spMkLst>
        </pc:spChg>
        <pc:spChg chg="del">
          <ac:chgData name="Richard Chen" userId="S::t-ricchen@microsoft.com::fb1cb09f-9c67-488e-a801-f75b2938220f" providerId="AD" clId="Web-{7A44CF44-B252-48C4-AD2C-ED7A034FF742}" dt="2021-07-14T15:54:59.062" v="36"/>
          <ac:spMkLst>
            <pc:docMk/>
            <pc:sldMk cId="1668800960" sldId="261"/>
            <ac:spMk id="18" creationId="{3212116B-8E69-BA47-B0D3-C52C7E3F00E6}"/>
          </ac:spMkLst>
        </pc:spChg>
        <pc:spChg chg="del">
          <ac:chgData name="Richard Chen" userId="S::t-ricchen@microsoft.com::fb1cb09f-9c67-488e-a801-f75b2938220f" providerId="AD" clId="Web-{7A44CF44-B252-48C4-AD2C-ED7A034FF742}" dt="2021-07-14T15:54:59.062" v="35"/>
          <ac:spMkLst>
            <pc:docMk/>
            <pc:sldMk cId="1668800960" sldId="261"/>
            <ac:spMk id="19" creationId="{B59F6363-5927-6441-BB58-A3D4292A5A25}"/>
          </ac:spMkLst>
        </pc:spChg>
        <pc:spChg chg="del">
          <ac:chgData name="Richard Chen" userId="S::t-ricchen@microsoft.com::fb1cb09f-9c67-488e-a801-f75b2938220f" providerId="AD" clId="Web-{7A44CF44-B252-48C4-AD2C-ED7A034FF742}" dt="2021-07-14T15:54:59.062" v="34"/>
          <ac:spMkLst>
            <pc:docMk/>
            <pc:sldMk cId="1668800960" sldId="261"/>
            <ac:spMk id="21" creationId="{96314522-005D-DE45-B7C2-E37D5FD7274E}"/>
          </ac:spMkLst>
        </pc:spChg>
        <pc:spChg chg="del">
          <ac:chgData name="Richard Chen" userId="S::t-ricchen@microsoft.com::fb1cb09f-9c67-488e-a801-f75b2938220f" providerId="AD" clId="Web-{7A44CF44-B252-48C4-AD2C-ED7A034FF742}" dt="2021-07-14T15:54:59.046" v="33"/>
          <ac:spMkLst>
            <pc:docMk/>
            <pc:sldMk cId="1668800960" sldId="261"/>
            <ac:spMk id="23" creationId="{32EEA635-C358-5E48-BF57-5473C05A0B13}"/>
          </ac:spMkLst>
        </pc:spChg>
        <pc:spChg chg="del">
          <ac:chgData name="Richard Chen" userId="S::t-ricchen@microsoft.com::fb1cb09f-9c67-488e-a801-f75b2938220f" providerId="AD" clId="Web-{7A44CF44-B252-48C4-AD2C-ED7A034FF742}" dt="2021-07-14T15:54:59.046" v="32"/>
          <ac:spMkLst>
            <pc:docMk/>
            <pc:sldMk cId="1668800960" sldId="261"/>
            <ac:spMk id="24" creationId="{2699184E-5DA8-EF4E-9C94-8782EA5ED79D}"/>
          </ac:spMkLst>
        </pc:spChg>
      </pc:sldChg>
    </pc:docChg>
  </pc:docChgLst>
  <pc:docChgLst>
    <pc:chgData name="Richard Chen" userId="S::t-ricchen@microsoft.com::fb1cb09f-9c67-488e-a801-f75b2938220f" providerId="AD" clId="Web-{A5226846-B968-4C08-8C9F-8B55BB68BC76}"/>
    <pc:docChg chg="modSld">
      <pc:chgData name="Richard Chen" userId="S::t-ricchen@microsoft.com::fb1cb09f-9c67-488e-a801-f75b2938220f" providerId="AD" clId="Web-{A5226846-B968-4C08-8C9F-8B55BB68BC76}" dt="2021-07-14T16:22:58.615" v="6"/>
      <pc:docMkLst>
        <pc:docMk/>
      </pc:docMkLst>
      <pc:sldChg chg="addSp delSp">
        <pc:chgData name="Richard Chen" userId="S::t-ricchen@microsoft.com::fb1cb09f-9c67-488e-a801-f75b2938220f" providerId="AD" clId="Web-{A5226846-B968-4C08-8C9F-8B55BB68BC76}" dt="2021-07-14T16:22:58.615" v="6"/>
        <pc:sldMkLst>
          <pc:docMk/>
          <pc:sldMk cId="1843257118" sldId="258"/>
        </pc:sldMkLst>
        <pc:picChg chg="add">
          <ac:chgData name="Richard Chen" userId="S::t-ricchen@microsoft.com::fb1cb09f-9c67-488e-a801-f75b2938220f" providerId="AD" clId="Web-{A5226846-B968-4C08-8C9F-8B55BB68BC76}" dt="2021-07-14T16:22:58.615" v="6"/>
          <ac:picMkLst>
            <pc:docMk/>
            <pc:sldMk cId="1843257118" sldId="258"/>
            <ac:picMk id="7" creationId="{118B68DF-DE91-4A39-9F44-BB2F8A7E903A}"/>
          </ac:picMkLst>
        </pc:picChg>
        <pc:picChg chg="del">
          <ac:chgData name="Richard Chen" userId="S::t-ricchen@microsoft.com::fb1cb09f-9c67-488e-a801-f75b2938220f" providerId="AD" clId="Web-{A5226846-B968-4C08-8C9F-8B55BB68BC76}" dt="2021-07-14T16:22:58.162" v="5"/>
          <ac:picMkLst>
            <pc:docMk/>
            <pc:sldMk cId="1843257118" sldId="258"/>
            <ac:picMk id="9" creationId="{C9D3993F-40C8-AB4B-B989-45617D72CF25}"/>
          </ac:picMkLst>
        </pc:picChg>
        <pc:picChg chg="del">
          <ac:chgData name="Richard Chen" userId="S::t-ricchen@microsoft.com::fb1cb09f-9c67-488e-a801-f75b2938220f" providerId="AD" clId="Web-{A5226846-B968-4C08-8C9F-8B55BB68BC76}" dt="2021-07-14T16:22:58.162" v="4"/>
          <ac:picMkLst>
            <pc:docMk/>
            <pc:sldMk cId="1843257118" sldId="258"/>
            <ac:picMk id="20" creationId="{DB98FED7-B20B-9D42-9D51-C974B387C8AB}"/>
          </ac:picMkLst>
        </pc:picChg>
      </pc:sldChg>
      <pc:sldChg chg="delSp modSp">
        <pc:chgData name="Richard Chen" userId="S::t-ricchen@microsoft.com::fb1cb09f-9c67-488e-a801-f75b2938220f" providerId="AD" clId="Web-{A5226846-B968-4C08-8C9F-8B55BB68BC76}" dt="2021-07-14T16:22:48.630" v="3" actId="1076"/>
        <pc:sldMkLst>
          <pc:docMk/>
          <pc:sldMk cId="1668800960" sldId="261"/>
        </pc:sldMkLst>
        <pc:picChg chg="mod">
          <ac:chgData name="Richard Chen" userId="S::t-ricchen@microsoft.com::fb1cb09f-9c67-488e-a801-f75b2938220f" providerId="AD" clId="Web-{A5226846-B968-4C08-8C9F-8B55BB68BC76}" dt="2021-07-14T16:22:48.630" v="3" actId="1076"/>
          <ac:picMkLst>
            <pc:docMk/>
            <pc:sldMk cId="1668800960" sldId="261"/>
            <ac:picMk id="9" creationId="{C9D3993F-40C8-AB4B-B989-45617D72CF25}"/>
          </ac:picMkLst>
        </pc:picChg>
        <pc:picChg chg="del">
          <ac:chgData name="Richard Chen" userId="S::t-ricchen@microsoft.com::fb1cb09f-9c67-488e-a801-f75b2938220f" providerId="AD" clId="Web-{A5226846-B968-4C08-8C9F-8B55BB68BC76}" dt="2021-07-14T16:22:38.536" v="0"/>
          <ac:picMkLst>
            <pc:docMk/>
            <pc:sldMk cId="1668800960" sldId="261"/>
            <ac:picMk id="20" creationId="{DB98FED7-B20B-9D42-9D51-C974B387C8AB}"/>
          </ac:picMkLst>
        </pc:picChg>
      </pc:sldChg>
    </pc:docChg>
  </pc:docChgLst>
  <pc:docChgLst>
    <pc:chgData name="Richard Chen" userId="S::t-ricchen@microsoft.com::fb1cb09f-9c67-488e-a801-f75b2938220f" providerId="AD" clId="Web-{612503FC-85F3-4810-AC39-55B6F78AB13D}"/>
    <pc:docChg chg="addSld delSld modSld sldOrd">
      <pc:chgData name="Richard Chen" userId="S::t-ricchen@microsoft.com::fb1cb09f-9c67-488e-a801-f75b2938220f" providerId="AD" clId="Web-{612503FC-85F3-4810-AC39-55B6F78AB13D}" dt="2021-07-19T21:48:11.156" v="256" actId="20577"/>
      <pc:docMkLst>
        <pc:docMk/>
      </pc:docMkLst>
      <pc:sldChg chg="modSp ord">
        <pc:chgData name="Richard Chen" userId="S::t-ricchen@microsoft.com::fb1cb09f-9c67-488e-a801-f75b2938220f" providerId="AD" clId="Web-{612503FC-85F3-4810-AC39-55B6F78AB13D}" dt="2021-07-19T21:45:53.653" v="120" actId="20577"/>
        <pc:sldMkLst>
          <pc:docMk/>
          <pc:sldMk cId="3893180459" sldId="262"/>
        </pc:sldMkLst>
        <pc:spChg chg="mod">
          <ac:chgData name="Richard Chen" userId="S::t-ricchen@microsoft.com::fb1cb09f-9c67-488e-a801-f75b2938220f" providerId="AD" clId="Web-{612503FC-85F3-4810-AC39-55B6F78AB13D}" dt="2021-07-19T21:45:53.653" v="120" actId="20577"/>
          <ac:spMkLst>
            <pc:docMk/>
            <pc:sldMk cId="3893180459" sldId="262"/>
            <ac:spMk id="15" creationId="{A800DD9A-890C-4847-98FD-50D7703CACB3}"/>
          </ac:spMkLst>
        </pc:spChg>
        <pc:picChg chg="mod">
          <ac:chgData name="Richard Chen" userId="S::t-ricchen@microsoft.com::fb1cb09f-9c67-488e-a801-f75b2938220f" providerId="AD" clId="Web-{612503FC-85F3-4810-AC39-55B6F78AB13D}" dt="2021-07-19T21:45:31.934" v="104" actId="1076"/>
          <ac:picMkLst>
            <pc:docMk/>
            <pc:sldMk cId="3893180459" sldId="262"/>
            <ac:picMk id="12" creationId="{B618B004-4058-490F-997D-925634815FA4}"/>
          </ac:picMkLst>
        </pc:picChg>
      </pc:sldChg>
      <pc:sldChg chg="addSp delSp modSp add replId">
        <pc:chgData name="Richard Chen" userId="S::t-ricchen@microsoft.com::fb1cb09f-9c67-488e-a801-f75b2938220f" providerId="AD" clId="Web-{612503FC-85F3-4810-AC39-55B6F78AB13D}" dt="2021-07-19T21:47:32.827" v="209" actId="20577"/>
        <pc:sldMkLst>
          <pc:docMk/>
          <pc:sldMk cId="1869105965" sldId="263"/>
        </pc:sldMkLst>
        <pc:spChg chg="mod">
          <ac:chgData name="Richard Chen" userId="S::t-ricchen@microsoft.com::fb1cb09f-9c67-488e-a801-f75b2938220f" providerId="AD" clId="Web-{612503FC-85F3-4810-AC39-55B6F78AB13D}" dt="2021-07-19T21:47:32.827" v="209" actId="20577"/>
          <ac:spMkLst>
            <pc:docMk/>
            <pc:sldMk cId="1869105965" sldId="263"/>
            <ac:spMk id="2" creationId="{1B476D65-1A62-40D1-826E-A131AEC769B2}"/>
          </ac:spMkLst>
        </pc:spChg>
        <pc:spChg chg="mod">
          <ac:chgData name="Richard Chen" userId="S::t-ricchen@microsoft.com::fb1cb09f-9c67-488e-a801-f75b2938220f" providerId="AD" clId="Web-{612503FC-85F3-4810-AC39-55B6F78AB13D}" dt="2021-07-19T21:43:21.087" v="29" actId="14100"/>
          <ac:spMkLst>
            <pc:docMk/>
            <pc:sldMk cId="1869105965" sldId="263"/>
            <ac:spMk id="15" creationId="{A800DD9A-890C-4847-98FD-50D7703CACB3}"/>
          </ac:spMkLst>
        </pc:spChg>
        <pc:picChg chg="add del mod">
          <ac:chgData name="Richard Chen" userId="S::t-ricchen@microsoft.com::fb1cb09f-9c67-488e-a801-f75b2938220f" providerId="AD" clId="Web-{612503FC-85F3-4810-AC39-55B6F78AB13D}" dt="2021-07-19T21:43:00.383" v="7"/>
          <ac:picMkLst>
            <pc:docMk/>
            <pc:sldMk cId="1869105965" sldId="263"/>
            <ac:picMk id="3" creationId="{31AC33E3-02FA-489F-81DB-4752FF7D055F}"/>
          </ac:picMkLst>
        </pc:picChg>
        <pc:picChg chg="add mod">
          <ac:chgData name="Richard Chen" userId="S::t-ricchen@microsoft.com::fb1cb09f-9c67-488e-a801-f75b2938220f" providerId="AD" clId="Web-{612503FC-85F3-4810-AC39-55B6F78AB13D}" dt="2021-07-19T21:43:11.321" v="16" actId="1076"/>
          <ac:picMkLst>
            <pc:docMk/>
            <pc:sldMk cId="1869105965" sldId="263"/>
            <ac:picMk id="5" creationId="{14526C67-6FBB-4380-957A-71EBB5EFFCD8}"/>
          </ac:picMkLst>
        </pc:picChg>
        <pc:picChg chg="del">
          <ac:chgData name="Richard Chen" userId="S::t-ricchen@microsoft.com::fb1cb09f-9c67-488e-a801-f75b2938220f" providerId="AD" clId="Web-{612503FC-85F3-4810-AC39-55B6F78AB13D}" dt="2021-07-19T21:42:32.336" v="3"/>
          <ac:picMkLst>
            <pc:docMk/>
            <pc:sldMk cId="1869105965" sldId="263"/>
            <ac:picMk id="12" creationId="{B618B004-4058-490F-997D-925634815FA4}"/>
          </ac:picMkLst>
        </pc:picChg>
      </pc:sldChg>
      <pc:sldChg chg="del">
        <pc:chgData name="Richard Chen" userId="S::t-ricchen@microsoft.com::fb1cb09f-9c67-488e-a801-f75b2938220f" providerId="AD" clId="Web-{612503FC-85F3-4810-AC39-55B6F78AB13D}" dt="2021-07-19T21:41:33.365" v="0"/>
        <pc:sldMkLst>
          <pc:docMk/>
          <pc:sldMk cId="2198618820" sldId="263"/>
        </pc:sldMkLst>
      </pc:sldChg>
      <pc:sldChg chg="delSp add replId">
        <pc:chgData name="Richard Chen" userId="S::t-ricchen@microsoft.com::fb1cb09f-9c67-488e-a801-f75b2938220f" providerId="AD" clId="Web-{612503FC-85F3-4810-AC39-55B6F78AB13D}" dt="2021-07-19T21:43:56.431" v="66"/>
        <pc:sldMkLst>
          <pc:docMk/>
          <pc:sldMk cId="2608155634" sldId="264"/>
        </pc:sldMkLst>
        <pc:picChg chg="del">
          <ac:chgData name="Richard Chen" userId="S::t-ricchen@microsoft.com::fb1cb09f-9c67-488e-a801-f75b2938220f" providerId="AD" clId="Web-{612503FC-85F3-4810-AC39-55B6F78AB13D}" dt="2021-07-19T21:43:56.431" v="66"/>
          <ac:picMkLst>
            <pc:docMk/>
            <pc:sldMk cId="2608155634" sldId="264"/>
            <ac:picMk id="3" creationId="{31AC33E3-02FA-489F-81DB-4752FF7D055F}"/>
          </ac:picMkLst>
        </pc:picChg>
      </pc:sldChg>
      <pc:sldChg chg="addSp delSp modSp add replId">
        <pc:chgData name="Richard Chen" userId="S::t-ricchen@microsoft.com::fb1cb09f-9c67-488e-a801-f75b2938220f" providerId="AD" clId="Web-{612503FC-85F3-4810-AC39-55B6F78AB13D}" dt="2021-07-19T21:47:43.781" v="232" actId="20577"/>
        <pc:sldMkLst>
          <pc:docMk/>
          <pc:sldMk cId="417091962" sldId="265"/>
        </pc:sldMkLst>
        <pc:spChg chg="mod">
          <ac:chgData name="Richard Chen" userId="S::t-ricchen@microsoft.com::fb1cb09f-9c67-488e-a801-f75b2938220f" providerId="AD" clId="Web-{612503FC-85F3-4810-AC39-55B6F78AB13D}" dt="2021-07-19T21:47:43.781" v="232" actId="20577"/>
          <ac:spMkLst>
            <pc:docMk/>
            <pc:sldMk cId="417091962" sldId="265"/>
            <ac:spMk id="2" creationId="{1B476D65-1A62-40D1-826E-A131AEC769B2}"/>
          </ac:spMkLst>
        </pc:spChg>
        <pc:spChg chg="mod">
          <ac:chgData name="Richard Chen" userId="S::t-ricchen@microsoft.com::fb1cb09f-9c67-488e-a801-f75b2938220f" providerId="AD" clId="Web-{612503FC-85F3-4810-AC39-55B6F78AB13D}" dt="2021-07-19T21:45:12.699" v="100" actId="20577"/>
          <ac:spMkLst>
            <pc:docMk/>
            <pc:sldMk cId="417091962" sldId="265"/>
            <ac:spMk id="15" creationId="{A800DD9A-890C-4847-98FD-50D7703CACB3}"/>
          </ac:spMkLst>
        </pc:spChg>
        <pc:picChg chg="add del mod">
          <ac:chgData name="Richard Chen" userId="S::t-ricchen@microsoft.com::fb1cb09f-9c67-488e-a801-f75b2938220f" providerId="AD" clId="Web-{612503FC-85F3-4810-AC39-55B6F78AB13D}" dt="2021-07-19T21:44:19.010" v="80"/>
          <ac:picMkLst>
            <pc:docMk/>
            <pc:sldMk cId="417091962" sldId="265"/>
            <ac:picMk id="3" creationId="{302D10A3-4D73-4840-9B08-6A1005B520B1}"/>
          </ac:picMkLst>
        </pc:picChg>
        <pc:picChg chg="del">
          <ac:chgData name="Richard Chen" userId="S::t-ricchen@microsoft.com::fb1cb09f-9c67-488e-a801-f75b2938220f" providerId="AD" clId="Web-{612503FC-85F3-4810-AC39-55B6F78AB13D}" dt="2021-07-19T21:43:58.306" v="67"/>
          <ac:picMkLst>
            <pc:docMk/>
            <pc:sldMk cId="417091962" sldId="265"/>
            <ac:picMk id="5" creationId="{14526C67-6FBB-4380-957A-71EBB5EFFCD8}"/>
          </ac:picMkLst>
        </pc:picChg>
        <pc:picChg chg="add mod">
          <ac:chgData name="Richard Chen" userId="S::t-ricchen@microsoft.com::fb1cb09f-9c67-488e-a801-f75b2938220f" providerId="AD" clId="Web-{612503FC-85F3-4810-AC39-55B6F78AB13D}" dt="2021-07-19T21:44:32.073" v="84" actId="1076"/>
          <ac:picMkLst>
            <pc:docMk/>
            <pc:sldMk cId="417091962" sldId="265"/>
            <ac:picMk id="6" creationId="{AA139AAC-B80B-4958-AC6A-31679B4DE96B}"/>
          </ac:picMkLst>
        </pc:picChg>
      </pc:sldChg>
      <pc:sldChg chg="addSp delSp modSp add replId">
        <pc:chgData name="Richard Chen" userId="S::t-ricchen@microsoft.com::fb1cb09f-9c67-488e-a801-f75b2938220f" providerId="AD" clId="Web-{612503FC-85F3-4810-AC39-55B6F78AB13D}" dt="2021-07-19T21:48:11.156" v="256" actId="20577"/>
        <pc:sldMkLst>
          <pc:docMk/>
          <pc:sldMk cId="2028892426" sldId="266"/>
        </pc:sldMkLst>
        <pc:spChg chg="del">
          <ac:chgData name="Richard Chen" userId="S::t-ricchen@microsoft.com::fb1cb09f-9c67-488e-a801-f75b2938220f" providerId="AD" clId="Web-{612503FC-85F3-4810-AC39-55B6F78AB13D}" dt="2021-07-19T21:44:54.511" v="91"/>
          <ac:spMkLst>
            <pc:docMk/>
            <pc:sldMk cId="2028892426" sldId="266"/>
            <ac:spMk id="2" creationId="{1B476D65-1A62-40D1-826E-A131AEC769B2}"/>
          </ac:spMkLst>
        </pc:spChg>
        <pc:spChg chg="add mod">
          <ac:chgData name="Richard Chen" userId="S::t-ricchen@microsoft.com::fb1cb09f-9c67-488e-a801-f75b2938220f" providerId="AD" clId="Web-{612503FC-85F3-4810-AC39-55B6F78AB13D}" dt="2021-07-19T21:48:11.156" v="256" actId="20577"/>
          <ac:spMkLst>
            <pc:docMk/>
            <pc:sldMk cId="2028892426" sldId="266"/>
            <ac:spMk id="5" creationId="{1711C98E-626C-476A-B209-AF5CCB397196}"/>
          </ac:spMkLst>
        </pc:spChg>
        <pc:spChg chg="mod">
          <ac:chgData name="Richard Chen" userId="S::t-ricchen@microsoft.com::fb1cb09f-9c67-488e-a801-f75b2938220f" providerId="AD" clId="Web-{612503FC-85F3-4810-AC39-55B6F78AB13D}" dt="2021-07-19T21:45:08.261" v="99" actId="20577"/>
          <ac:spMkLst>
            <pc:docMk/>
            <pc:sldMk cId="2028892426" sldId="266"/>
            <ac:spMk id="15" creationId="{A800DD9A-890C-4847-98FD-50D7703CACB3}"/>
          </ac:spMkLst>
        </pc:spChg>
        <pc:picChg chg="add mod">
          <ac:chgData name="Richard Chen" userId="S::t-ricchen@microsoft.com::fb1cb09f-9c67-488e-a801-f75b2938220f" providerId="AD" clId="Web-{612503FC-85F3-4810-AC39-55B6F78AB13D}" dt="2021-07-19T21:44:58.605" v="93" actId="14100"/>
          <ac:picMkLst>
            <pc:docMk/>
            <pc:sldMk cId="2028892426" sldId="266"/>
            <ac:picMk id="3" creationId="{54B19C73-29D8-413A-9653-D72A94A86A46}"/>
          </ac:picMkLst>
        </pc:picChg>
        <pc:picChg chg="del">
          <ac:chgData name="Richard Chen" userId="S::t-ricchen@microsoft.com::fb1cb09f-9c67-488e-a801-f75b2938220f" providerId="AD" clId="Web-{612503FC-85F3-4810-AC39-55B6F78AB13D}" dt="2021-07-19T21:44:48.276" v="87"/>
          <ac:picMkLst>
            <pc:docMk/>
            <pc:sldMk cId="2028892426" sldId="266"/>
            <ac:picMk id="6" creationId="{AA139AAC-B80B-4958-AC6A-31679B4DE96B}"/>
          </ac:picMkLst>
        </pc:picChg>
      </pc:sldChg>
    </pc:docChg>
  </pc:docChgLst>
</pc:chgInfo>
</file>

<file path=ppt/media/image1.tiff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9F820-5DE4-B74E-B273-CCECFEE7EAF7}" type="datetimeFigureOut">
              <a:rPr lang="en-US" smtClean="0"/>
              <a:t>7/29/21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A2AF3-A585-454D-B905-F903DBC2C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420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225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557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272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37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65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850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553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63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61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2716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916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100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11515-DAD9-7749-8CB7-FD76DFB61DF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708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7CF1-25A4-9349-A2B2-04001C0B83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062180-9E04-A74F-AC71-36BAC6D345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6E67C-C1E9-A148-9B69-080625B3B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A6966-3A2A-D046-BFB7-D4A3FAFB5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712CE-9A76-864D-8A1A-26E52F03D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89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BC24F-22A6-F047-B6A5-20CB058F8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61D6B6-43EE-8C46-AACF-0F20BBBDF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31936-09B4-1A4D-A8AE-47C2C751C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B1F6A-52E8-144E-8086-D0F23573C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2000E-ECFE-3848-A286-190051ACB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906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2EDE23-F35A-394E-8FD1-88440B6F47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BEBA81-8FFA-394B-91D4-FD84683D22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F31A1-4BE8-9841-BDD6-EDCFAB559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174D6-2BCE-8544-8CE6-94546539E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A1426-B7A8-AA48-AE51-59C7DA163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21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237A2-18D1-0547-9915-B5FE87F6D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F2F80-0520-BD4F-9814-D2B6C0C75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33C3C-3A49-D14C-BB28-CDC082962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19DB0-9CEE-8E42-BB45-FCDBA1632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9B1D7-86BD-734C-9868-162AA75A4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227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87B4-293C-CD4F-8B38-64EC7134D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03DB73-7035-9649-B852-23D68EEE1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89D39-70DA-BE4D-B186-2C5FD6A77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08605-E92A-D34F-93FF-BC94F6DAC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D61B2-2B95-CA4D-9E68-12AD3E453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282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03D7-7B1E-4444-B0DC-6F9CD5E6C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B6AE0-1E8E-DE44-9412-4DD8B0B7CE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863734-BBD1-3249-AA8E-AC8D95DF18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BD190-B64F-2343-835F-AF3B95F9F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64F9F7-CF30-EA44-9750-7DFF48027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2240B2-FE94-4844-B5B9-907B96A85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107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D0765-CB2F-234B-B98C-709DD6923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8CE3DA-D0F5-FE45-884F-B2ED6D35E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2C1F60-8C15-C340-A375-B7492D9B1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66DF4C-9C5F-3346-9A8C-A4679D886D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84FA76-41DA-3740-9B9E-DFD0812D6F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2BCDBB-0BE7-D44B-A16E-75E491E24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00C348-657C-B848-8652-5A2E1FE8C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EE7C95-0A77-A84F-86E5-A1E78B95D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5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1278C-B681-9945-8D9C-CE736854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94C7B5-126F-1C4E-A2AB-75CEA4FE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E89FAA-968F-ED4A-884B-96472AA78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EFA6EC-294C-104C-9DBE-961F7292D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573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F4D702-3ADE-464F-8F0C-E551F22CB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233717-C906-2048-8BA4-3299C4E36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B8E74C-C345-9142-A06C-59F1308B2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37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E9AA1-9D0A-394A-9834-B49335582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E20B5-D74A-2641-8504-6303E5363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060238-B451-F849-92D3-7409FEF00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EDD1A-DF67-5544-B2B7-A616CB67C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E56F2-2CC7-4F44-BD44-869F587E7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10B48C-8088-4B43-9CB6-73694FB2D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264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3152-DD88-D747-99C6-FF602EB4F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61979F-8B64-154D-BA94-DA1F3FA2F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9EC2EF-645B-9E48-872D-3E8310A8E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0C0E49-FDAD-0643-9CA1-B4786B020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6551F-A74E-064F-91C7-B69F76CDD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A1573-4F8F-FF43-80B2-B900F2278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01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0ED360-5BB7-CD4E-820D-F2A6A8D95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F6BF7D-C237-E44B-A413-DF43139EF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82DFF-7917-D94B-AAB8-295EEF5876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906F6-5F2D-374F-9D0D-5FAFDF839FE3}" type="datetimeFigureOut">
              <a:rPr lang="en-US" smtClean="0"/>
              <a:t>7/29/21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83880-0607-F14C-9748-D90228979C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89BA9-5CD7-C546-96A7-5D499D60E0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A0268-28F5-B740-AAF1-A924A9341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35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tif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5" Type="http://schemas.openxmlformats.org/officeDocument/2006/relationships/image" Target="../media/image2.emf"/><Relationship Id="rId4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482962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1. </a:t>
            </a:r>
            <a:r>
              <a:rPr lang="en-US" sz="2400" b="1" dirty="0" err="1">
                <a:latin typeface="Calibri Light"/>
              </a:rPr>
              <a:t>Pathomic</a:t>
            </a:r>
            <a:r>
              <a:rPr lang="en-US" sz="2400" b="1" dirty="0">
                <a:latin typeface="Calibri Light"/>
              </a:rPr>
              <a:t> Fusion (in IEEE-TMI)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6BF2FF-F135-4448-A72E-137CAFE5A76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-1508" b="-10700"/>
          <a:stretch/>
        </p:blipFill>
        <p:spPr>
          <a:xfrm>
            <a:off x="1185698" y="769021"/>
            <a:ext cx="9261322" cy="676410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AC83B73-F6FA-AA49-9DE7-1BFE568E83D6}"/>
              </a:ext>
            </a:extLst>
          </p:cNvPr>
          <p:cNvCxnSpPr/>
          <p:nvPr/>
        </p:nvCxnSpPr>
        <p:spPr>
          <a:xfrm flipV="1">
            <a:off x="145568" y="722922"/>
            <a:ext cx="408395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746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757899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7. MCAT (ICCV 2021)</a:t>
            </a:r>
            <a:endParaRPr lang="en-US" sz="24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EF2A3F-E325-7246-AF83-A5432D9A9492}"/>
              </a:ext>
            </a:extLst>
          </p:cNvPr>
          <p:cNvCxnSpPr>
            <a:cxnSpLocks/>
          </p:cNvCxnSpPr>
          <p:nvPr/>
        </p:nvCxnSpPr>
        <p:spPr>
          <a:xfrm>
            <a:off x="145568" y="722922"/>
            <a:ext cx="331015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66AC2E9-AA4C-224D-AB29-1E96CF9205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791436"/>
            <a:ext cx="12194235" cy="588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109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757899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8. Race Disparities in AI Models (Submitted to JAMA)</a:t>
            </a:r>
            <a:endParaRPr lang="en-US" sz="24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EF2A3F-E325-7246-AF83-A5432D9A9492}"/>
              </a:ext>
            </a:extLst>
          </p:cNvPr>
          <p:cNvCxnSpPr>
            <a:cxnSpLocks/>
          </p:cNvCxnSpPr>
          <p:nvPr/>
        </p:nvCxnSpPr>
        <p:spPr>
          <a:xfrm>
            <a:off x="145568" y="722922"/>
            <a:ext cx="331015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54C4297-9C89-2C46-83DA-AEB5789AAE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5750" y="926085"/>
            <a:ext cx="11369040" cy="520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6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757899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8. Race Disparities in AI Models (Submitted to JAMA)</a:t>
            </a:r>
            <a:endParaRPr lang="en-US" sz="24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EF2A3F-E325-7246-AF83-A5432D9A9492}"/>
              </a:ext>
            </a:extLst>
          </p:cNvPr>
          <p:cNvCxnSpPr>
            <a:cxnSpLocks/>
          </p:cNvCxnSpPr>
          <p:nvPr/>
        </p:nvCxnSpPr>
        <p:spPr>
          <a:xfrm>
            <a:off x="145568" y="722922"/>
            <a:ext cx="331015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66AA48BB-EF6A-2B43-9DB5-8AD7E44A03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9048" y="791436"/>
            <a:ext cx="7425298" cy="6066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034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EA7703B6-6850-4999-AD20-29419E8171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1334" y="1829238"/>
            <a:ext cx="5016909" cy="42188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47AFB2-355C-4CDD-BEBA-49E5ECFB059F}"/>
              </a:ext>
            </a:extLst>
          </p:cNvPr>
          <p:cNvSpPr txBox="1"/>
          <p:nvPr/>
        </p:nvSpPr>
        <p:spPr>
          <a:xfrm>
            <a:off x="312174" y="1178258"/>
            <a:ext cx="494316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en-US" b="1">
                <a:solidFill>
                  <a:srgbClr val="00B0F0"/>
                </a:solidFill>
                <a:latin typeface="Calibri Light"/>
                <a:cs typeface="Arial"/>
              </a:rPr>
              <a:t> Establishing benchmarks</a:t>
            </a:r>
            <a:r>
              <a:rPr lang="en-US" b="1">
                <a:latin typeface="Calibri Light"/>
                <a:cs typeface="Arial"/>
              </a:rPr>
              <a:t> for common SSL methods on TCGA (organ-specific and pan-cancer)</a:t>
            </a:r>
            <a:r>
              <a:rPr lang="en-US">
                <a:latin typeface="Calibri Light"/>
                <a:cs typeface="Arial"/>
              </a:rPr>
              <a:t>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3CAAB6-6547-4735-BC32-4C856D2A862E}"/>
              </a:ext>
            </a:extLst>
          </p:cNvPr>
          <p:cNvSpPr txBox="1"/>
          <p:nvPr/>
        </p:nvSpPr>
        <p:spPr>
          <a:xfrm>
            <a:off x="6027174" y="1356851"/>
            <a:ext cx="49431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endParaRPr lang="en-US">
              <a:latin typeface="Calibri Light"/>
              <a:cs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3B66C6-5DDC-4E73-8371-41EBEC1C3916}"/>
              </a:ext>
            </a:extLst>
          </p:cNvPr>
          <p:cNvSpPr txBox="1"/>
          <p:nvPr/>
        </p:nvSpPr>
        <p:spPr>
          <a:xfrm>
            <a:off x="5765237" y="1178257"/>
            <a:ext cx="5776604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n-US" b="1">
                <a:latin typeface="Calibri Light"/>
                <a:cs typeface="Arial"/>
              </a:rPr>
              <a:t> Exploring proxy objectives for self-supervision in image pyramids</a:t>
            </a:r>
          </a:p>
          <a:p>
            <a:pPr>
              <a:buFont typeface="Arial"/>
              <a:buChar char="•"/>
            </a:pPr>
            <a:r>
              <a:rPr lang="en-US" b="1" i="1">
                <a:latin typeface="Calibri Light"/>
                <a:cs typeface="Arial"/>
              </a:rPr>
              <a:t> e.g. </a:t>
            </a:r>
            <a:r>
              <a:rPr lang="en-US" b="1">
                <a:latin typeface="Calibri Light"/>
                <a:cs typeface="Arial"/>
              </a:rPr>
              <a:t>- Learning a </a:t>
            </a:r>
            <a:r>
              <a:rPr lang="en-US" b="1">
                <a:solidFill>
                  <a:srgbClr val="00B0F0"/>
                </a:solidFill>
                <a:latin typeface="Calibri Light"/>
                <a:cs typeface="Arial"/>
              </a:rPr>
              <a:t>Hierarchical Vision Transformer</a:t>
            </a:r>
            <a:r>
              <a:rPr lang="en-US" b="1">
                <a:latin typeface="Calibri Light"/>
                <a:cs typeface="Arial"/>
              </a:rPr>
              <a:t> that learns:</a:t>
            </a:r>
          </a:p>
          <a:p>
            <a:pPr marL="800100" lvl="1" indent="-342900">
              <a:buAutoNum type="arabicPeriod"/>
            </a:pPr>
            <a:r>
              <a:rPr lang="en-US" b="1">
                <a:latin typeface="Calibri Light"/>
                <a:cs typeface="Arial"/>
              </a:rPr>
              <a:t> Local representations of 256 x 256 image patches (with 16 x 16 </a:t>
            </a:r>
            <a:r>
              <a:rPr lang="en-US" b="1" err="1">
                <a:latin typeface="Calibri Light"/>
                <a:cs typeface="Arial"/>
              </a:rPr>
              <a:t>subpatches</a:t>
            </a:r>
            <a:r>
              <a:rPr lang="en-US" b="1">
                <a:latin typeface="Calibri Light"/>
                <a:cs typeface="Arial"/>
              </a:rPr>
              <a:t> as embeddings)</a:t>
            </a:r>
          </a:p>
          <a:p>
            <a:pPr marL="800100" lvl="1" indent="-342900">
              <a:buAutoNum type="arabicPeriod"/>
            </a:pPr>
            <a:r>
              <a:rPr lang="en-US" b="1">
                <a:latin typeface="Calibri Light"/>
                <a:cs typeface="Arial"/>
              </a:rPr>
              <a:t> Global representations of 150K x 150K image slides (with the previous 256 x 256 patches as embeddings)</a:t>
            </a:r>
          </a:p>
          <a:p>
            <a:pPr lvl="1"/>
            <a:endParaRPr lang="en-US" b="1">
              <a:latin typeface="Calibri Light"/>
              <a:cs typeface="Arial"/>
            </a:endParaRPr>
          </a:p>
          <a:p>
            <a:endParaRPr lang="en-US" b="1">
              <a:latin typeface="Calibri Light"/>
              <a:cs typeface="Arial"/>
            </a:endParaRPr>
          </a:p>
        </p:txBody>
      </p:sp>
      <p:pic>
        <p:nvPicPr>
          <p:cNvPr id="11" name="Picture 2" descr="Chart, radar chart&#10;&#10;Description automatically generated">
            <a:extLst>
              <a:ext uri="{FF2B5EF4-FFF2-40B4-BE49-F238E27FC236}">
                <a16:creationId xmlns:a16="http://schemas.microsoft.com/office/drawing/2014/main" id="{C219ED3D-B2A6-4D47-A8B9-CAB954939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43813" y="3763580"/>
            <a:ext cx="3553189" cy="2284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5778A3-C30D-4437-AA54-BBDE121DC894}"/>
              </a:ext>
            </a:extLst>
          </p:cNvPr>
          <p:cNvSpPr txBox="1"/>
          <p:nvPr/>
        </p:nvSpPr>
        <p:spPr>
          <a:xfrm>
            <a:off x="170542" y="261257"/>
            <a:ext cx="609309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9. Self-Supervision in Pathology (at MSR)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9A2793-910D-4FF8-A17C-A20FE0A89F8C}"/>
              </a:ext>
            </a:extLst>
          </p:cNvPr>
          <p:cNvSpPr txBox="1"/>
          <p:nvPr/>
        </p:nvSpPr>
        <p:spPr>
          <a:xfrm>
            <a:off x="139816" y="6131257"/>
            <a:ext cx="629480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Calibri Light"/>
                <a:ea typeface="+mn-lt"/>
                <a:cs typeface="Arial"/>
              </a:rPr>
              <a:t>Chen &amp; He 2020, Exploring Simple Siamese Representation Learning, </a:t>
            </a:r>
            <a:r>
              <a:rPr lang="en-US" sz="1200" err="1">
                <a:latin typeface="Calibri Light"/>
                <a:ea typeface="+mn-lt"/>
                <a:cs typeface="Arial"/>
              </a:rPr>
              <a:t>arXiv</a:t>
            </a:r>
            <a:r>
              <a:rPr lang="en-US" sz="1200">
                <a:latin typeface="Calibri Light"/>
                <a:ea typeface="+mn-lt"/>
                <a:cs typeface="Arial"/>
              </a:rPr>
              <a:t> </a:t>
            </a:r>
            <a:endParaRPr lang="en-US" sz="1200">
              <a:latin typeface="Calibri Light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B43DA9-E7B7-45F1-9FD5-6DA0AA3EEAA7}"/>
              </a:ext>
            </a:extLst>
          </p:cNvPr>
          <p:cNvSpPr txBox="1"/>
          <p:nvPr/>
        </p:nvSpPr>
        <p:spPr>
          <a:xfrm>
            <a:off x="6030685" y="6130472"/>
            <a:ext cx="440327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solidFill>
                  <a:srgbClr val="24292E"/>
                </a:solidFill>
                <a:latin typeface="-apple-system"/>
              </a:rPr>
              <a:t>CAMELYON17 Grand Challenge</a:t>
            </a:r>
            <a:endParaRPr lang="en-US" sz="1200">
              <a:cs typeface="Calibri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2A6856-046B-D042-AD34-4988BC8A964E}"/>
              </a:ext>
            </a:extLst>
          </p:cNvPr>
          <p:cNvCxnSpPr>
            <a:cxnSpLocks/>
          </p:cNvCxnSpPr>
          <p:nvPr/>
        </p:nvCxnSpPr>
        <p:spPr>
          <a:xfrm>
            <a:off x="145568" y="722922"/>
            <a:ext cx="5109773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3167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AF5EF0D-D4CF-4A5B-8B00-217D083E4C68}"/>
              </a:ext>
            </a:extLst>
          </p:cNvPr>
          <p:cNvCxnSpPr/>
          <p:nvPr/>
        </p:nvCxnSpPr>
        <p:spPr>
          <a:xfrm flipV="1">
            <a:off x="145568" y="722922"/>
            <a:ext cx="408395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482962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1. </a:t>
            </a:r>
            <a:r>
              <a:rPr lang="en-US" sz="2400" b="1" dirty="0" err="1">
                <a:latin typeface="Calibri Light"/>
              </a:rPr>
              <a:t>Pathomic</a:t>
            </a:r>
            <a:r>
              <a:rPr lang="en-US" sz="2400" b="1" dirty="0">
                <a:latin typeface="Calibri Light"/>
              </a:rPr>
              <a:t> Fusion (in IEEE-TMI)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745CB9-45BD-3B4E-A14B-C3FBBFB37CD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9495"/>
          <a:stretch/>
        </p:blipFill>
        <p:spPr>
          <a:xfrm>
            <a:off x="4480448" y="1"/>
            <a:ext cx="7711552" cy="646938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F72DAE9-162A-4742-9CE2-FB4479ACCC9D}"/>
              </a:ext>
            </a:extLst>
          </p:cNvPr>
          <p:cNvSpPr/>
          <p:nvPr/>
        </p:nvSpPr>
        <p:spPr>
          <a:xfrm>
            <a:off x="0" y="957483"/>
            <a:ext cx="4829628" cy="637097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 Light"/>
                <a:cs typeface="Calibri"/>
              </a:rPr>
              <a:t>Interpretability of image + graph + genomic modalities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 Light"/>
                <a:cs typeface="Calibri"/>
              </a:rPr>
              <a:t>Image interpretability performed using </a:t>
            </a:r>
            <a:r>
              <a:rPr lang="en-US" dirty="0" err="1">
                <a:latin typeface="Calibri Light"/>
                <a:cs typeface="Calibri"/>
              </a:rPr>
              <a:t>GradCAM</a:t>
            </a:r>
            <a:endParaRPr lang="en-US" dirty="0">
              <a:latin typeface="Calibri Light"/>
              <a:cs typeface="Calibri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 Light"/>
                <a:cs typeface="Calibri"/>
              </a:rPr>
              <a:t>Graph + genomic interpretability performed using Integrated Gradients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 Light"/>
                <a:cs typeface="Calibri"/>
              </a:rPr>
              <a:t>Histology Interpretability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alibri Light"/>
                <a:cs typeface="Calibri"/>
              </a:rPr>
              <a:t>IDHwt</a:t>
            </a:r>
            <a:r>
              <a:rPr lang="en-US" dirty="0">
                <a:latin typeface="Calibri Light"/>
                <a:cs typeface="Calibri"/>
              </a:rPr>
              <a:t> ATC: Endothelial cells of the microvascular proliferation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 Light"/>
                <a:cs typeface="Calibri"/>
              </a:rPr>
              <a:t>ODG: Fried-egg cells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 Light"/>
                <a:cs typeface="Calibri"/>
              </a:rPr>
              <a:t>Genomic Interpretability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 Light"/>
                <a:cs typeface="Calibri"/>
              </a:rPr>
              <a:t>Canonical biomarkers such as IDH&lt; PTEN, MYC, CDKN2A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Calibri Light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Calibri Ligh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0468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D39F22-7B8A-C44C-B426-6AB2D9243EC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8794"/>
          <a:stretch/>
        </p:blipFill>
        <p:spPr>
          <a:xfrm>
            <a:off x="3610099" y="13305"/>
            <a:ext cx="8433283" cy="30751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B0E0485-E06B-4E83-8961-E59750F341C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99" t="51631" r="-1499" b="-2879"/>
          <a:stretch/>
        </p:blipFill>
        <p:spPr>
          <a:xfrm>
            <a:off x="3241964" y="3336389"/>
            <a:ext cx="9056415" cy="332739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B476D65-1A62-40D1-826E-A131AEC769B2}"/>
              </a:ext>
            </a:extLst>
          </p:cNvPr>
          <p:cNvSpPr/>
          <p:nvPr/>
        </p:nvSpPr>
        <p:spPr>
          <a:xfrm>
            <a:off x="3131" y="58568"/>
            <a:ext cx="3606968" cy="655564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sz="2400" b="1" dirty="0">
              <a:latin typeface="Calibri Light"/>
              <a:cs typeface="Calibri"/>
            </a:endParaRPr>
          </a:p>
          <a:p>
            <a:endParaRPr lang="en-US" sz="2400" b="1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Calibri Light"/>
                <a:cs typeface="Calibri"/>
              </a:rPr>
              <a:t>Formulate gigapixel image as a "bag / sequence" of non-overlapping 256 x 256 patches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Calibri Light"/>
                <a:cs typeface="Calibri"/>
              </a:rPr>
              <a:t>Average sequence length is 15,234 patches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Calibri Light"/>
                <a:cs typeface="Calibri"/>
              </a:rPr>
              <a:t>Use </a:t>
            </a:r>
            <a:r>
              <a:rPr lang="en-US" b="1" dirty="0">
                <a:solidFill>
                  <a:srgbClr val="FF0000"/>
                </a:solidFill>
                <a:latin typeface="Calibri Light"/>
                <a:cs typeface="Calibri"/>
              </a:rPr>
              <a:t>ResNet-50 encoder pretrained on ImageNet</a:t>
            </a:r>
            <a:r>
              <a:rPr lang="en-US" dirty="0">
                <a:latin typeface="Calibri Light"/>
                <a:cs typeface="Calibri"/>
              </a:rPr>
              <a:t> to extract 1024-dim embeddings per patch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Calibri Light"/>
                <a:cs typeface="Calibri"/>
              </a:rPr>
              <a:t>Weak supervision via Attention MIL [Ilse </a:t>
            </a:r>
            <a:r>
              <a:rPr lang="en-US" i="1" dirty="0">
                <a:latin typeface="Calibri Light"/>
                <a:cs typeface="Calibri"/>
              </a:rPr>
              <a:t>et al.</a:t>
            </a:r>
            <a:r>
              <a:rPr lang="en-US" dirty="0">
                <a:latin typeface="Calibri Light"/>
                <a:cs typeface="Calibri"/>
              </a:rPr>
              <a:t> ICML18] to aggregate embeddings 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endParaRPr lang="en-US" sz="2400" b="1" dirty="0">
              <a:latin typeface="Calibri Light"/>
              <a:cs typeface="Calibri"/>
            </a:endParaRPr>
          </a:p>
          <a:p>
            <a:endParaRPr lang="en-US" sz="2400" b="1" dirty="0">
              <a:latin typeface="Calibri Light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482962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2. CLAM (Nature BME) 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8C23275-EAFF-ED43-92FF-47C7508826F2}"/>
              </a:ext>
            </a:extLst>
          </p:cNvPr>
          <p:cNvCxnSpPr>
            <a:cxnSpLocks/>
          </p:cNvCxnSpPr>
          <p:nvPr/>
        </p:nvCxnSpPr>
        <p:spPr>
          <a:xfrm>
            <a:off x="145568" y="722922"/>
            <a:ext cx="331015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920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645223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2. CLAM (Nature BME) </a:t>
            </a:r>
            <a:endParaRPr lang="en-US" sz="2400" dirty="0"/>
          </a:p>
        </p:txBody>
      </p:sp>
      <p:pic>
        <p:nvPicPr>
          <p:cNvPr id="5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4526C67-6FBB-4380-957A-71EBB5EFFC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5074" y="677838"/>
            <a:ext cx="8759477" cy="460639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EF2A3F-E325-7246-AF83-A5432D9A9492}"/>
              </a:ext>
            </a:extLst>
          </p:cNvPr>
          <p:cNvCxnSpPr>
            <a:cxnSpLocks/>
          </p:cNvCxnSpPr>
          <p:nvPr/>
        </p:nvCxnSpPr>
        <p:spPr>
          <a:xfrm>
            <a:off x="145568" y="722922"/>
            <a:ext cx="331015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CC1BC52-5040-FF48-ABA1-212A31B02D61}"/>
              </a:ext>
            </a:extLst>
          </p:cNvPr>
          <p:cNvSpPr/>
          <p:nvPr/>
        </p:nvSpPr>
        <p:spPr>
          <a:xfrm>
            <a:off x="3131" y="58568"/>
            <a:ext cx="3606968" cy="655564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sz="2400" b="1" dirty="0">
              <a:latin typeface="Calibri Light"/>
              <a:cs typeface="Calibri"/>
            </a:endParaRPr>
          </a:p>
          <a:p>
            <a:endParaRPr lang="en-US" sz="2400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Calibri Light"/>
                <a:cs typeface="Calibri"/>
              </a:rPr>
              <a:t>Formulate gigapixel image as a "bag / sequence" of non-overlapping 256 x 256 patches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Calibri Light"/>
                <a:cs typeface="Calibri"/>
              </a:rPr>
              <a:t>Average sequence length is 15,234 patches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Calibri Light"/>
                <a:cs typeface="Calibri"/>
              </a:rPr>
              <a:t>Use </a:t>
            </a:r>
            <a:r>
              <a:rPr lang="en-US" b="1" dirty="0">
                <a:solidFill>
                  <a:srgbClr val="FF0000"/>
                </a:solidFill>
                <a:latin typeface="Calibri Light"/>
                <a:cs typeface="Calibri"/>
              </a:rPr>
              <a:t>ResNet-50 encoder pretrained on ImageNet</a:t>
            </a:r>
            <a:r>
              <a:rPr lang="en-US" dirty="0">
                <a:latin typeface="Calibri Light"/>
                <a:cs typeface="Calibri"/>
              </a:rPr>
              <a:t> to extract 1024-dim embeddings per patch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Calibri Light"/>
                <a:cs typeface="Calibri"/>
              </a:rPr>
              <a:t>Weak supervision via Attention MIL [Ilse </a:t>
            </a:r>
            <a:r>
              <a:rPr lang="en-US" i="1" dirty="0">
                <a:latin typeface="Calibri Light"/>
                <a:cs typeface="Calibri"/>
              </a:rPr>
              <a:t>et al.</a:t>
            </a:r>
            <a:r>
              <a:rPr lang="en-US" dirty="0">
                <a:latin typeface="Calibri Light"/>
                <a:cs typeface="Calibri"/>
              </a:rPr>
              <a:t> ICML18] to aggregate embeddings 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endParaRPr lang="en-US" sz="2400" b="1" dirty="0">
              <a:latin typeface="Calibri Light"/>
              <a:cs typeface="Calibri"/>
            </a:endParaRPr>
          </a:p>
          <a:p>
            <a:endParaRPr lang="en-US" sz="2400" b="1" dirty="0">
              <a:latin typeface="Calibri Ligh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9105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645223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3. PORPOISE (Submitted to Cancer Cell)</a:t>
            </a:r>
            <a:endParaRPr lang="en-US" sz="2400" b="1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EF2A3F-E325-7246-AF83-A5432D9A9492}"/>
              </a:ext>
            </a:extLst>
          </p:cNvPr>
          <p:cNvCxnSpPr>
            <a:cxnSpLocks/>
          </p:cNvCxnSpPr>
          <p:nvPr/>
        </p:nvCxnSpPr>
        <p:spPr>
          <a:xfrm>
            <a:off x="145568" y="722922"/>
            <a:ext cx="331015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E78D7F84-3B6D-0745-9719-D1357E4DC9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791436"/>
            <a:ext cx="12192000" cy="482175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6725723-56CC-E54A-BE1A-5CC29F95B3ED}"/>
              </a:ext>
            </a:extLst>
          </p:cNvPr>
          <p:cNvSpPr/>
          <p:nvPr/>
        </p:nvSpPr>
        <p:spPr>
          <a:xfrm>
            <a:off x="2413756" y="5681702"/>
            <a:ext cx="7868416" cy="70788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4000" b="1" u="sng" dirty="0">
                <a:solidFill>
                  <a:srgbClr val="FF0000"/>
                </a:solidFill>
                <a:latin typeface="Calibri Light"/>
                <a:cs typeface="Calibri"/>
              </a:rPr>
              <a:t>http://</a:t>
            </a:r>
            <a:r>
              <a:rPr lang="en-US" sz="4000" b="1" u="sng" dirty="0" err="1">
                <a:solidFill>
                  <a:srgbClr val="FF0000"/>
                </a:solidFill>
                <a:latin typeface="Calibri Light"/>
                <a:cs typeface="Calibri"/>
              </a:rPr>
              <a:t>pancancer.mahmoodlab.org</a:t>
            </a:r>
            <a:endParaRPr lang="en-US" sz="4000" b="1" u="sng" dirty="0">
              <a:solidFill>
                <a:srgbClr val="FF0000"/>
              </a:solidFill>
              <a:latin typeface="Calibri Ligh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0890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996786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4. </a:t>
            </a:r>
            <a:r>
              <a:rPr lang="en-US" sz="2400" b="1" dirty="0" err="1">
                <a:latin typeface="Calibri Light"/>
              </a:rPr>
              <a:t>HistoFL</a:t>
            </a:r>
            <a:r>
              <a:rPr lang="en-US" sz="2400" b="1" dirty="0">
                <a:latin typeface="Calibri Light"/>
              </a:rPr>
              <a:t> (Submitted to Medical Image Analysis) </a:t>
            </a:r>
            <a:endParaRPr lang="en-US" sz="2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142645-48DD-3941-83BE-D033719DBB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5490" y="677838"/>
            <a:ext cx="8161020" cy="6137152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6C5BD0E-5FFD-1149-8A7E-4886AB9F0A90}"/>
              </a:ext>
            </a:extLst>
          </p:cNvPr>
          <p:cNvCxnSpPr>
            <a:cxnSpLocks/>
          </p:cNvCxnSpPr>
          <p:nvPr/>
        </p:nvCxnSpPr>
        <p:spPr>
          <a:xfrm>
            <a:off x="170543" y="722922"/>
            <a:ext cx="331015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778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1061937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5. </a:t>
            </a:r>
            <a:r>
              <a:rPr lang="en-US" sz="240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Synthetic data in machine learning for medicine and healthcare (Nature BME)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EF2A3F-E325-7246-AF83-A5432D9A9492}"/>
              </a:ext>
            </a:extLst>
          </p:cNvPr>
          <p:cNvCxnSpPr>
            <a:cxnSpLocks/>
          </p:cNvCxnSpPr>
          <p:nvPr/>
        </p:nvCxnSpPr>
        <p:spPr>
          <a:xfrm>
            <a:off x="170543" y="722922"/>
            <a:ext cx="331015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1BD6B01B-8424-9D41-8CD3-15632C641C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4590" y="825469"/>
            <a:ext cx="6012953" cy="594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83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2" descr="Diagram&#10;&#10;Description automatically generated">
            <a:extLst>
              <a:ext uri="{FF2B5EF4-FFF2-40B4-BE49-F238E27FC236}">
                <a16:creationId xmlns:a16="http://schemas.microsoft.com/office/drawing/2014/main" id="{27CD6EEE-9384-D14F-BB55-85C08DF8A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386" y="80017"/>
            <a:ext cx="8303393" cy="66979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757899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6. Patch-GCN (MICCAI 2021)</a:t>
            </a:r>
            <a:endParaRPr lang="en-US" sz="24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EF2A3F-E325-7246-AF83-A5432D9A9492}"/>
              </a:ext>
            </a:extLst>
          </p:cNvPr>
          <p:cNvCxnSpPr>
            <a:cxnSpLocks/>
          </p:cNvCxnSpPr>
          <p:nvPr/>
        </p:nvCxnSpPr>
        <p:spPr>
          <a:xfrm>
            <a:off x="145568" y="722922"/>
            <a:ext cx="331015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029A4F1-644B-074A-B37E-CFFF50E9B249}"/>
              </a:ext>
            </a:extLst>
          </p:cNvPr>
          <p:cNvSpPr/>
          <p:nvPr/>
        </p:nvSpPr>
        <p:spPr>
          <a:xfrm>
            <a:off x="0" y="447197"/>
            <a:ext cx="4324925" cy="544764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sz="2400" b="1" dirty="0">
              <a:latin typeface="Calibri Light"/>
              <a:cs typeface="Calibri"/>
            </a:endParaRPr>
          </a:p>
          <a:p>
            <a:endParaRPr lang="en-US" sz="2400" b="1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cs typeface="Calibri"/>
              </a:rPr>
              <a:t>Treat extracted ResNet-50 feature embeddings as nodes in a 2D point cloud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cs typeface="Calibri"/>
              </a:rPr>
              <a:t>Nodes</a:t>
            </a:r>
            <a:r>
              <a:rPr lang="en-US" dirty="0">
                <a:latin typeface="Calibri" panose="020F0502020204030204"/>
                <a:cs typeface="Calibri"/>
              </a:rPr>
              <a:t> connected via K-NN spatially adjacent to other nodes by (</a:t>
            </a:r>
            <a:r>
              <a:rPr lang="en-US" dirty="0" err="1">
                <a:latin typeface="Calibri" panose="020F0502020204030204"/>
                <a:cs typeface="Calibri"/>
              </a:rPr>
              <a:t>x,y</a:t>
            </a:r>
            <a:r>
              <a:rPr lang="en-US" dirty="0">
                <a:latin typeface="Calibri" panose="020F0502020204030204"/>
                <a:cs typeface="Calibri"/>
              </a:rPr>
              <a:t>)-</a:t>
            </a:r>
            <a:r>
              <a:rPr lang="en-US" dirty="0" err="1">
                <a:latin typeface="Calibri" panose="020F0502020204030204"/>
                <a:cs typeface="Calibri"/>
              </a:rPr>
              <a:t>coord</a:t>
            </a:r>
            <a:endParaRPr lang="en-US" dirty="0">
              <a:latin typeface="Calibri" panose="020F0502020204030204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Calibri" panose="020F0502020204030204"/>
                <a:cs typeface="Calibri"/>
              </a:rPr>
              <a:t>Use GCN as backbone for feature aggregation, followed by global pooling for weak supervision</a:t>
            </a: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endParaRPr lang="en-US" dirty="0">
              <a:latin typeface="Calibri Light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dirty="0">
              <a:latin typeface="Calibri Light"/>
              <a:cs typeface="Calibri"/>
            </a:endParaRPr>
          </a:p>
          <a:p>
            <a:endParaRPr lang="en-US" sz="2400" b="1" dirty="0">
              <a:latin typeface="Calibri Light"/>
              <a:cs typeface="Calibri"/>
            </a:endParaRPr>
          </a:p>
          <a:p>
            <a:endParaRPr lang="en-US" sz="2400" b="1" dirty="0">
              <a:latin typeface="Calibri Ligh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53765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9D17FD-AEB7-D342-A4B1-2B075F161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29525" y="-1236939"/>
            <a:ext cx="1528099" cy="469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D3993F-40C8-AB4B-B989-45617D72C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365" t="43557" r="31089" b="43503"/>
          <a:stretch/>
        </p:blipFill>
        <p:spPr>
          <a:xfrm>
            <a:off x="4229525" y="-1707128"/>
            <a:ext cx="1447314" cy="375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B38BD-8F98-8E4C-B617-E33066C664B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2283" y="-1707128"/>
            <a:ext cx="1843349" cy="4094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98FED7-B20B-9D42-9D51-C974B387C8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3813" y="-1184389"/>
            <a:ext cx="1210000" cy="3033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00DD9A-890C-4847-98FD-50D7703CACB3}"/>
              </a:ext>
            </a:extLst>
          </p:cNvPr>
          <p:cNvSpPr txBox="1"/>
          <p:nvPr/>
        </p:nvSpPr>
        <p:spPr>
          <a:xfrm>
            <a:off x="170543" y="261257"/>
            <a:ext cx="757899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</a:rPr>
              <a:t>7. MCAT (ICCV 2021)</a:t>
            </a:r>
            <a:endParaRPr lang="en-US" sz="24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EF2A3F-E325-7246-AF83-A5432D9A9492}"/>
              </a:ext>
            </a:extLst>
          </p:cNvPr>
          <p:cNvCxnSpPr>
            <a:cxnSpLocks/>
          </p:cNvCxnSpPr>
          <p:nvPr/>
        </p:nvCxnSpPr>
        <p:spPr>
          <a:xfrm>
            <a:off x="145568" y="722922"/>
            <a:ext cx="331015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F7D98D2-D876-6F40-A961-DB0FFE4CEBC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7" t="-1194" r="-207" b="-2551"/>
          <a:stretch/>
        </p:blipFill>
        <p:spPr>
          <a:xfrm>
            <a:off x="170543" y="722922"/>
            <a:ext cx="12046432" cy="595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456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418</Words>
  <Application>Microsoft Macintosh PowerPoint</Application>
  <PresentationFormat>Widescreen</PresentationFormat>
  <Paragraphs>84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-apple-system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Chen, Richard Jia chuan</dc:creator>
  <cp:lastModifiedBy>Chen, Richard Jia chuan</cp:lastModifiedBy>
  <cp:revision>97</cp:revision>
  <dcterms:created xsi:type="dcterms:W3CDTF">2021-07-08T05:26:23Z</dcterms:created>
  <dcterms:modified xsi:type="dcterms:W3CDTF">2021-07-29T16:12:26Z</dcterms:modified>
</cp:coreProperties>
</file>

<file path=docProps/thumbnail.jpeg>
</file>